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3" r:id="rId6"/>
    <p:sldId id="324" r:id="rId7"/>
    <p:sldId id="325" r:id="rId8"/>
    <p:sldId id="326" r:id="rId9"/>
    <p:sldId id="327" r:id="rId10"/>
    <p:sldId id="318" r:id="rId11"/>
    <p:sldId id="328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1/Basics%20of%20CDS%20View%20&amp;%20Entitie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Creating CDS Entities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433103"/>
            <a:ext cx="8717143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9286</TotalTime>
  <Words>451</Words>
  <Application>Microsoft Office PowerPoint</Application>
  <PresentationFormat>Custom</PresentationFormat>
  <Paragraphs>108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2021-10-28T14:58:15Z</dcterms:modified>
</cp:coreProperties>
</file>